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8DB0C4-4ECC-4DA5-9A00-802ABB482CC0}" v="2" dt="2023-04-15T02:19:16.6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hrnoosh Hassaani" userId="54eed79b45cfdfb2" providerId="LiveId" clId="{F48DB0C4-4ECC-4DA5-9A00-802ABB482CC0}"/>
    <pc:docChg chg="undo custSel addSld modSld">
      <pc:chgData name="Mehrnoosh Hassaani" userId="54eed79b45cfdfb2" providerId="LiveId" clId="{F48DB0C4-4ECC-4DA5-9A00-802ABB482CC0}" dt="2023-04-15T02:20:47.425" v="183" actId="255"/>
      <pc:docMkLst>
        <pc:docMk/>
      </pc:docMkLst>
      <pc:sldChg chg="addSp delSp modSp new mod setBg">
        <pc:chgData name="Mehrnoosh Hassaani" userId="54eed79b45cfdfb2" providerId="LiveId" clId="{F48DB0C4-4ECC-4DA5-9A00-802ABB482CC0}" dt="2023-04-15T02:08:47.357" v="15" actId="14100"/>
        <pc:sldMkLst>
          <pc:docMk/>
          <pc:sldMk cId="3677108216" sldId="257"/>
        </pc:sldMkLst>
        <pc:spChg chg="del">
          <ac:chgData name="Mehrnoosh Hassaani" userId="54eed79b45cfdfb2" providerId="LiveId" clId="{F48DB0C4-4ECC-4DA5-9A00-802ABB482CC0}" dt="2023-04-15T02:07:22.577" v="1" actId="478"/>
          <ac:spMkLst>
            <pc:docMk/>
            <pc:sldMk cId="3677108216" sldId="257"/>
            <ac:spMk id="2" creationId="{5BCF9AF7-AA07-411E-E2E9-40B8D644A5B3}"/>
          </ac:spMkLst>
        </pc:spChg>
        <pc:spChg chg="del">
          <ac:chgData name="Mehrnoosh Hassaani" userId="54eed79b45cfdfb2" providerId="LiveId" clId="{F48DB0C4-4ECC-4DA5-9A00-802ABB482CC0}" dt="2023-04-15T02:07:25.666" v="2" actId="478"/>
          <ac:spMkLst>
            <pc:docMk/>
            <pc:sldMk cId="3677108216" sldId="257"/>
            <ac:spMk id="3" creationId="{51A0CACB-1E35-E27C-EA6F-A525AEEC3324}"/>
          </ac:spMkLst>
        </pc:spChg>
        <pc:spChg chg="add del">
          <ac:chgData name="Mehrnoosh Hassaani" userId="54eed79b45cfdfb2" providerId="LiveId" clId="{F48DB0C4-4ECC-4DA5-9A00-802ABB482CC0}" dt="2023-04-15T02:08:05.394" v="8" actId="26606"/>
          <ac:spMkLst>
            <pc:docMk/>
            <pc:sldMk cId="3677108216" sldId="257"/>
            <ac:spMk id="9" creationId="{1FE21981-771D-4A29-8D3A-D068BE54BFE9}"/>
          </ac:spMkLst>
        </pc:spChg>
        <pc:spChg chg="add">
          <ac:chgData name="Mehrnoosh Hassaani" userId="54eed79b45cfdfb2" providerId="LiveId" clId="{F48DB0C4-4ECC-4DA5-9A00-802ABB482CC0}" dt="2023-04-15T02:08:33.485" v="11" actId="26606"/>
          <ac:spMkLst>
            <pc:docMk/>
            <pc:sldMk cId="3677108216" sldId="257"/>
            <ac:spMk id="10" creationId="{22F15A2D-2324-487D-A02A-BF46C5C580EB}"/>
          </ac:spMkLst>
        </pc:spChg>
        <pc:spChg chg="add del">
          <ac:chgData name="Mehrnoosh Hassaani" userId="54eed79b45cfdfb2" providerId="LiveId" clId="{F48DB0C4-4ECC-4DA5-9A00-802ABB482CC0}" dt="2023-04-15T02:08:13.441" v="10" actId="26606"/>
          <ac:spMkLst>
            <pc:docMk/>
            <pc:sldMk cId="3677108216" sldId="257"/>
            <ac:spMk id="11" creationId="{22C6C9C9-83BF-4A6C-A1BF-C1735C61B4FF}"/>
          </ac:spMkLst>
        </pc:spChg>
        <pc:spChg chg="add del">
          <ac:chgData name="Mehrnoosh Hassaani" userId="54eed79b45cfdfb2" providerId="LiveId" clId="{F48DB0C4-4ECC-4DA5-9A00-802ABB482CC0}" dt="2023-04-15T02:07:51.368" v="6" actId="26606"/>
          <ac:spMkLst>
            <pc:docMk/>
            <pc:sldMk cId="3677108216" sldId="257"/>
            <ac:spMk id="12" creationId="{5F9CFCE6-877F-4858-B8BD-2C52CA8AFBC4}"/>
          </ac:spMkLst>
        </pc:spChg>
        <pc:spChg chg="add">
          <ac:chgData name="Mehrnoosh Hassaani" userId="54eed79b45cfdfb2" providerId="LiveId" clId="{F48DB0C4-4ECC-4DA5-9A00-802ABB482CC0}" dt="2023-04-15T02:08:33.485" v="11" actId="26606"/>
          <ac:spMkLst>
            <pc:docMk/>
            <pc:sldMk cId="3677108216" sldId="257"/>
            <ac:spMk id="13" creationId="{17A7F34E-D418-47E2-9F86-2C45BBC31210}"/>
          </ac:spMkLst>
        </pc:spChg>
        <pc:spChg chg="add del">
          <ac:chgData name="Mehrnoosh Hassaani" userId="54eed79b45cfdfb2" providerId="LiveId" clId="{F48DB0C4-4ECC-4DA5-9A00-802ABB482CC0}" dt="2023-04-15T02:07:51.368" v="6" actId="26606"/>
          <ac:spMkLst>
            <pc:docMk/>
            <pc:sldMk cId="3677108216" sldId="257"/>
            <ac:spMk id="14" creationId="{8213F8A0-12AE-4514-8372-0DD766EC28EE}"/>
          </ac:spMkLst>
        </pc:spChg>
        <pc:spChg chg="add">
          <ac:chgData name="Mehrnoosh Hassaani" userId="54eed79b45cfdfb2" providerId="LiveId" clId="{F48DB0C4-4ECC-4DA5-9A00-802ABB482CC0}" dt="2023-04-15T02:08:33.485" v="11" actId="26606"/>
          <ac:spMkLst>
            <pc:docMk/>
            <pc:sldMk cId="3677108216" sldId="257"/>
            <ac:spMk id="15" creationId="{2AEAFA59-923A-4F54-8B49-44C970BCC323}"/>
          </ac:spMkLst>
        </pc:spChg>
        <pc:spChg chg="add del">
          <ac:chgData name="Mehrnoosh Hassaani" userId="54eed79b45cfdfb2" providerId="LiveId" clId="{F48DB0C4-4ECC-4DA5-9A00-802ABB482CC0}" dt="2023-04-15T02:07:51.368" v="6" actId="26606"/>
          <ac:spMkLst>
            <pc:docMk/>
            <pc:sldMk cId="3677108216" sldId="257"/>
            <ac:spMk id="16" creationId="{9EFF17D4-9A8C-4CE5-B096-D8CCD4400437}"/>
          </ac:spMkLst>
        </pc:spChg>
        <pc:picChg chg="add del mod ord">
          <ac:chgData name="Mehrnoosh Hassaani" userId="54eed79b45cfdfb2" providerId="LiveId" clId="{F48DB0C4-4ECC-4DA5-9A00-802ABB482CC0}" dt="2023-04-15T02:08:35.475" v="12" actId="478"/>
          <ac:picMkLst>
            <pc:docMk/>
            <pc:sldMk cId="3677108216" sldId="257"/>
            <ac:picMk id="5" creationId="{C6FA4F1A-7FA9-6F6C-09B3-BF4FBB89894E}"/>
          </ac:picMkLst>
        </pc:picChg>
        <pc:picChg chg="add mod">
          <ac:chgData name="Mehrnoosh Hassaani" userId="54eed79b45cfdfb2" providerId="LiveId" clId="{F48DB0C4-4ECC-4DA5-9A00-802ABB482CC0}" dt="2023-04-15T02:08:47.357" v="15" actId="14100"/>
          <ac:picMkLst>
            <pc:docMk/>
            <pc:sldMk cId="3677108216" sldId="257"/>
            <ac:picMk id="7" creationId="{EB5D7D72-F2E4-AE98-B187-2F3120C554BE}"/>
          </ac:picMkLst>
        </pc:picChg>
      </pc:sldChg>
      <pc:sldChg chg="addSp delSp modSp new mod setBg">
        <pc:chgData name="Mehrnoosh Hassaani" userId="54eed79b45cfdfb2" providerId="LiveId" clId="{F48DB0C4-4ECC-4DA5-9A00-802ABB482CC0}" dt="2023-04-15T02:09:36.152" v="19" actId="27614"/>
        <pc:sldMkLst>
          <pc:docMk/>
          <pc:sldMk cId="785193162" sldId="258"/>
        </pc:sldMkLst>
        <pc:spChg chg="del">
          <ac:chgData name="Mehrnoosh Hassaani" userId="54eed79b45cfdfb2" providerId="LiveId" clId="{F48DB0C4-4ECC-4DA5-9A00-802ABB482CC0}" dt="2023-04-15T02:09:15.779" v="18" actId="26606"/>
          <ac:spMkLst>
            <pc:docMk/>
            <pc:sldMk cId="785193162" sldId="258"/>
            <ac:spMk id="2" creationId="{CE74CF07-BE5B-6D44-0556-58B806084ACD}"/>
          </ac:spMkLst>
        </pc:spChg>
        <pc:spChg chg="del">
          <ac:chgData name="Mehrnoosh Hassaani" userId="54eed79b45cfdfb2" providerId="LiveId" clId="{F48DB0C4-4ECC-4DA5-9A00-802ABB482CC0}" dt="2023-04-15T02:09:15.779" v="18" actId="26606"/>
          <ac:spMkLst>
            <pc:docMk/>
            <pc:sldMk cId="785193162" sldId="258"/>
            <ac:spMk id="3" creationId="{8DD1A067-9210-0093-690D-A72305DEE2E1}"/>
          </ac:spMkLst>
        </pc:spChg>
        <pc:spChg chg="add">
          <ac:chgData name="Mehrnoosh Hassaani" userId="54eed79b45cfdfb2" providerId="LiveId" clId="{F48DB0C4-4ECC-4DA5-9A00-802ABB482CC0}" dt="2023-04-15T02:09:15.779" v="18" actId="26606"/>
          <ac:spMkLst>
            <pc:docMk/>
            <pc:sldMk cId="785193162" sldId="258"/>
            <ac:spMk id="10" creationId="{22F15A2D-2324-487D-A02A-BF46C5C580EB}"/>
          </ac:spMkLst>
        </pc:spChg>
        <pc:spChg chg="add">
          <ac:chgData name="Mehrnoosh Hassaani" userId="54eed79b45cfdfb2" providerId="LiveId" clId="{F48DB0C4-4ECC-4DA5-9A00-802ABB482CC0}" dt="2023-04-15T02:09:15.779" v="18" actId="26606"/>
          <ac:spMkLst>
            <pc:docMk/>
            <pc:sldMk cId="785193162" sldId="258"/>
            <ac:spMk id="12" creationId="{2AEAFA59-923A-4F54-8B49-44C970BCC323}"/>
          </ac:spMkLst>
        </pc:spChg>
        <pc:spChg chg="add">
          <ac:chgData name="Mehrnoosh Hassaani" userId="54eed79b45cfdfb2" providerId="LiveId" clId="{F48DB0C4-4ECC-4DA5-9A00-802ABB482CC0}" dt="2023-04-15T02:09:15.779" v="18" actId="26606"/>
          <ac:spMkLst>
            <pc:docMk/>
            <pc:sldMk cId="785193162" sldId="258"/>
            <ac:spMk id="14" creationId="{C37E9D4B-7BFA-4D10-B666-547BAC499469}"/>
          </ac:spMkLst>
        </pc:spChg>
        <pc:picChg chg="add mod">
          <ac:chgData name="Mehrnoosh Hassaani" userId="54eed79b45cfdfb2" providerId="LiveId" clId="{F48DB0C4-4ECC-4DA5-9A00-802ABB482CC0}" dt="2023-04-15T02:09:36.152" v="19" actId="27614"/>
          <ac:picMkLst>
            <pc:docMk/>
            <pc:sldMk cId="785193162" sldId="258"/>
            <ac:picMk id="5" creationId="{3D73D319-C378-DB9B-397B-C78F68148960}"/>
          </ac:picMkLst>
        </pc:picChg>
      </pc:sldChg>
      <pc:sldChg chg="addSp delSp modSp new mod setBg">
        <pc:chgData name="Mehrnoosh Hassaani" userId="54eed79b45cfdfb2" providerId="LiveId" clId="{F48DB0C4-4ECC-4DA5-9A00-802ABB482CC0}" dt="2023-04-15T02:10:40.880" v="25" actId="478"/>
        <pc:sldMkLst>
          <pc:docMk/>
          <pc:sldMk cId="54270820" sldId="259"/>
        </pc:sldMkLst>
        <pc:spChg chg="del">
          <ac:chgData name="Mehrnoosh Hassaani" userId="54eed79b45cfdfb2" providerId="LiveId" clId="{F48DB0C4-4ECC-4DA5-9A00-802ABB482CC0}" dt="2023-04-15T02:09:57.457" v="22" actId="26606"/>
          <ac:spMkLst>
            <pc:docMk/>
            <pc:sldMk cId="54270820" sldId="259"/>
            <ac:spMk id="2" creationId="{0853A8FA-92EE-2D91-B71D-F541560719C9}"/>
          </ac:spMkLst>
        </pc:spChg>
        <pc:spChg chg="del">
          <ac:chgData name="Mehrnoosh Hassaani" userId="54eed79b45cfdfb2" providerId="LiveId" clId="{F48DB0C4-4ECC-4DA5-9A00-802ABB482CC0}" dt="2023-04-15T02:09:57.457" v="22" actId="26606"/>
          <ac:spMkLst>
            <pc:docMk/>
            <pc:sldMk cId="54270820" sldId="259"/>
            <ac:spMk id="3" creationId="{FAC6F54F-8F3E-F68E-8FDB-6A6ED8A2BDA3}"/>
          </ac:spMkLst>
        </pc:spChg>
        <pc:spChg chg="add">
          <ac:chgData name="Mehrnoosh Hassaani" userId="54eed79b45cfdfb2" providerId="LiveId" clId="{F48DB0C4-4ECC-4DA5-9A00-802ABB482CC0}" dt="2023-04-15T02:09:57.457" v="22" actId="26606"/>
          <ac:spMkLst>
            <pc:docMk/>
            <pc:sldMk cId="54270820" sldId="259"/>
            <ac:spMk id="10" creationId="{F3060C83-F051-4F0E-ABAD-AA0DFC48B218}"/>
          </ac:spMkLst>
        </pc:spChg>
        <pc:spChg chg="add">
          <ac:chgData name="Mehrnoosh Hassaani" userId="54eed79b45cfdfb2" providerId="LiveId" clId="{F48DB0C4-4ECC-4DA5-9A00-802ABB482CC0}" dt="2023-04-15T02:09:57.457" v="22" actId="26606"/>
          <ac:spMkLst>
            <pc:docMk/>
            <pc:sldMk cId="54270820" sldId="259"/>
            <ac:spMk id="12" creationId="{83C98ABE-055B-441F-B07E-44F97F083C39}"/>
          </ac:spMkLst>
        </pc:spChg>
        <pc:spChg chg="add">
          <ac:chgData name="Mehrnoosh Hassaani" userId="54eed79b45cfdfb2" providerId="LiveId" clId="{F48DB0C4-4ECC-4DA5-9A00-802ABB482CC0}" dt="2023-04-15T02:09:57.457" v="22" actId="26606"/>
          <ac:spMkLst>
            <pc:docMk/>
            <pc:sldMk cId="54270820" sldId="259"/>
            <ac:spMk id="14" creationId="{29FDB030-9B49-4CED-8CCD-4D99382388AC}"/>
          </ac:spMkLst>
        </pc:spChg>
        <pc:spChg chg="add">
          <ac:chgData name="Mehrnoosh Hassaani" userId="54eed79b45cfdfb2" providerId="LiveId" clId="{F48DB0C4-4ECC-4DA5-9A00-802ABB482CC0}" dt="2023-04-15T02:09:57.457" v="22" actId="26606"/>
          <ac:spMkLst>
            <pc:docMk/>
            <pc:sldMk cId="54270820" sldId="259"/>
            <ac:spMk id="16" creationId="{3783CA14-24A1-485C-8B30-D6A5D87987AD}"/>
          </ac:spMkLst>
        </pc:spChg>
        <pc:spChg chg="add">
          <ac:chgData name="Mehrnoosh Hassaani" userId="54eed79b45cfdfb2" providerId="LiveId" clId="{F48DB0C4-4ECC-4DA5-9A00-802ABB482CC0}" dt="2023-04-15T02:09:57.457" v="22" actId="26606"/>
          <ac:spMkLst>
            <pc:docMk/>
            <pc:sldMk cId="54270820" sldId="259"/>
            <ac:spMk id="18" creationId="{9A97C86A-04D6-40F7-AE84-31AB43E6A846}"/>
          </ac:spMkLst>
        </pc:spChg>
        <pc:spChg chg="add">
          <ac:chgData name="Mehrnoosh Hassaani" userId="54eed79b45cfdfb2" providerId="LiveId" clId="{F48DB0C4-4ECC-4DA5-9A00-802ABB482CC0}" dt="2023-04-15T02:09:57.457" v="22" actId="26606"/>
          <ac:spMkLst>
            <pc:docMk/>
            <pc:sldMk cId="54270820" sldId="259"/>
            <ac:spMk id="20" creationId="{FF9F2414-84E8-453E-B1F3-389FDE8192D9}"/>
          </ac:spMkLst>
        </pc:spChg>
        <pc:spChg chg="add">
          <ac:chgData name="Mehrnoosh Hassaani" userId="54eed79b45cfdfb2" providerId="LiveId" clId="{F48DB0C4-4ECC-4DA5-9A00-802ABB482CC0}" dt="2023-04-15T02:09:57.457" v="22" actId="26606"/>
          <ac:spMkLst>
            <pc:docMk/>
            <pc:sldMk cId="54270820" sldId="259"/>
            <ac:spMk id="22" creationId="{3ECA69A1-7536-43AC-85EF-C7106179F5ED}"/>
          </ac:spMkLst>
        </pc:spChg>
        <pc:picChg chg="add mod">
          <ac:chgData name="Mehrnoosh Hassaani" userId="54eed79b45cfdfb2" providerId="LiveId" clId="{F48DB0C4-4ECC-4DA5-9A00-802ABB482CC0}" dt="2023-04-15T02:10:09.979" v="23" actId="27614"/>
          <ac:picMkLst>
            <pc:docMk/>
            <pc:sldMk cId="54270820" sldId="259"/>
            <ac:picMk id="5" creationId="{EF0E0391-2326-52E5-1FC1-9A20A86D2F15}"/>
          </ac:picMkLst>
        </pc:picChg>
        <pc:picChg chg="add del">
          <ac:chgData name="Mehrnoosh Hassaani" userId="54eed79b45cfdfb2" providerId="LiveId" clId="{F48DB0C4-4ECC-4DA5-9A00-802ABB482CC0}" dt="2023-04-15T02:10:40.880" v="25" actId="478"/>
          <ac:picMkLst>
            <pc:docMk/>
            <pc:sldMk cId="54270820" sldId="259"/>
            <ac:picMk id="7" creationId="{E53B6B1A-3A1C-E3BE-F3A6-6F3ED5E0779F}"/>
          </ac:picMkLst>
        </pc:picChg>
      </pc:sldChg>
      <pc:sldChg chg="addSp delSp modSp new mod setBg">
        <pc:chgData name="Mehrnoosh Hassaani" userId="54eed79b45cfdfb2" providerId="LiveId" clId="{F48DB0C4-4ECC-4DA5-9A00-802ABB482CC0}" dt="2023-04-15T02:11:47.992" v="34" actId="26606"/>
        <pc:sldMkLst>
          <pc:docMk/>
          <pc:sldMk cId="338460866" sldId="260"/>
        </pc:sldMkLst>
        <pc:spChg chg="add del">
          <ac:chgData name="Mehrnoosh Hassaani" userId="54eed79b45cfdfb2" providerId="LiveId" clId="{F48DB0C4-4ECC-4DA5-9A00-802ABB482CC0}" dt="2023-04-15T02:11:47.992" v="34" actId="26606"/>
          <ac:spMkLst>
            <pc:docMk/>
            <pc:sldMk cId="338460866" sldId="260"/>
            <ac:spMk id="2" creationId="{FFC68EE5-CB90-08B5-8A23-102E162F7B9E}"/>
          </ac:spMkLst>
        </pc:spChg>
        <pc:spChg chg="add del">
          <ac:chgData name="Mehrnoosh Hassaani" userId="54eed79b45cfdfb2" providerId="LiveId" clId="{F48DB0C4-4ECC-4DA5-9A00-802ABB482CC0}" dt="2023-04-15T02:11:47.992" v="34" actId="26606"/>
          <ac:spMkLst>
            <pc:docMk/>
            <pc:sldMk cId="338460866" sldId="260"/>
            <ac:spMk id="3" creationId="{19639142-86F9-A39F-788F-3D6CEA93E0E2}"/>
          </ac:spMkLst>
        </pc:spChg>
        <pc:spChg chg="add del">
          <ac:chgData name="Mehrnoosh Hassaani" userId="54eed79b45cfdfb2" providerId="LiveId" clId="{F48DB0C4-4ECC-4DA5-9A00-802ABB482CC0}" dt="2023-04-15T02:11:43.957" v="31" actId="26606"/>
          <ac:spMkLst>
            <pc:docMk/>
            <pc:sldMk cId="338460866" sldId="260"/>
            <ac:spMk id="10" creationId="{AF2A46FC-A8BE-4771-BE51-D9123E91856E}"/>
          </ac:spMkLst>
        </pc:spChg>
        <pc:spChg chg="add del">
          <ac:chgData name="Mehrnoosh Hassaani" userId="54eed79b45cfdfb2" providerId="LiveId" clId="{F48DB0C4-4ECC-4DA5-9A00-802ABB482CC0}" dt="2023-04-15T02:11:47.981" v="33" actId="26606"/>
          <ac:spMkLst>
            <pc:docMk/>
            <pc:sldMk cId="338460866" sldId="260"/>
            <ac:spMk id="12" creationId="{2AEAFA59-923A-4F54-8B49-44C970BCC323}"/>
          </ac:spMkLst>
        </pc:spChg>
        <pc:spChg chg="add del">
          <ac:chgData name="Mehrnoosh Hassaani" userId="54eed79b45cfdfb2" providerId="LiveId" clId="{F48DB0C4-4ECC-4DA5-9A00-802ABB482CC0}" dt="2023-04-15T02:11:47.981" v="33" actId="26606"/>
          <ac:spMkLst>
            <pc:docMk/>
            <pc:sldMk cId="338460866" sldId="260"/>
            <ac:spMk id="13" creationId="{22F15A2D-2324-487D-A02A-BF46C5C580EB}"/>
          </ac:spMkLst>
        </pc:spChg>
        <pc:spChg chg="add del">
          <ac:chgData name="Mehrnoosh Hassaani" userId="54eed79b45cfdfb2" providerId="LiveId" clId="{F48DB0C4-4ECC-4DA5-9A00-802ABB482CC0}" dt="2023-04-15T02:11:47.981" v="33" actId="26606"/>
          <ac:spMkLst>
            <pc:docMk/>
            <pc:sldMk cId="338460866" sldId="260"/>
            <ac:spMk id="14" creationId="{C37E9D4B-7BFA-4D10-B666-547BAC499469}"/>
          </ac:spMkLst>
        </pc:spChg>
        <pc:spChg chg="add">
          <ac:chgData name="Mehrnoosh Hassaani" userId="54eed79b45cfdfb2" providerId="LiveId" clId="{F48DB0C4-4ECC-4DA5-9A00-802ABB482CC0}" dt="2023-04-15T02:11:47.992" v="34" actId="26606"/>
          <ac:spMkLst>
            <pc:docMk/>
            <pc:sldMk cId="338460866" sldId="260"/>
            <ac:spMk id="16" creationId="{2E80C965-DB6D-4F81-9E9E-B027384D0BD6}"/>
          </ac:spMkLst>
        </pc:spChg>
        <pc:spChg chg="add">
          <ac:chgData name="Mehrnoosh Hassaani" userId="54eed79b45cfdfb2" providerId="LiveId" clId="{F48DB0C4-4ECC-4DA5-9A00-802ABB482CC0}" dt="2023-04-15T02:11:47.992" v="34" actId="26606"/>
          <ac:spMkLst>
            <pc:docMk/>
            <pc:sldMk cId="338460866" sldId="260"/>
            <ac:spMk id="17" creationId="{86FF76B9-219D-4469-AF87-0236D29032F1}"/>
          </ac:spMkLst>
        </pc:spChg>
        <pc:spChg chg="add">
          <ac:chgData name="Mehrnoosh Hassaani" userId="54eed79b45cfdfb2" providerId="LiveId" clId="{F48DB0C4-4ECC-4DA5-9A00-802ABB482CC0}" dt="2023-04-15T02:11:47.992" v="34" actId="26606"/>
          <ac:spMkLst>
            <pc:docMk/>
            <pc:sldMk cId="338460866" sldId="260"/>
            <ac:spMk id="18" creationId="{633C5E46-DAC5-4661-9C87-22B08E2A512F}"/>
          </ac:spMkLst>
        </pc:spChg>
        <pc:grpChg chg="add">
          <ac:chgData name="Mehrnoosh Hassaani" userId="54eed79b45cfdfb2" providerId="LiveId" clId="{F48DB0C4-4ECC-4DA5-9A00-802ABB482CC0}" dt="2023-04-15T02:11:47.992" v="34" actId="26606"/>
          <ac:grpSpMkLst>
            <pc:docMk/>
            <pc:sldMk cId="338460866" sldId="260"/>
            <ac:grpSpMk id="19" creationId="{DB88BD78-87E1-424D-B479-C37D8E41B12E}"/>
          </ac:grpSpMkLst>
        </pc:grpChg>
        <pc:picChg chg="add mod">
          <ac:chgData name="Mehrnoosh Hassaani" userId="54eed79b45cfdfb2" providerId="LiveId" clId="{F48DB0C4-4ECC-4DA5-9A00-802ABB482CC0}" dt="2023-04-15T02:11:47.992" v="34" actId="26606"/>
          <ac:picMkLst>
            <pc:docMk/>
            <pc:sldMk cId="338460866" sldId="260"/>
            <ac:picMk id="5" creationId="{3381F5D9-2A16-4061-A301-BE34AA846B73}"/>
          </ac:picMkLst>
        </pc:picChg>
      </pc:sldChg>
      <pc:sldChg chg="addSp delSp modSp new mod setBg">
        <pc:chgData name="Mehrnoosh Hassaani" userId="54eed79b45cfdfb2" providerId="LiveId" clId="{F48DB0C4-4ECC-4DA5-9A00-802ABB482CC0}" dt="2023-04-15T02:13:07.674" v="42" actId="14100"/>
        <pc:sldMkLst>
          <pc:docMk/>
          <pc:sldMk cId="2333799647" sldId="261"/>
        </pc:sldMkLst>
        <pc:spChg chg="del mod">
          <ac:chgData name="Mehrnoosh Hassaani" userId="54eed79b45cfdfb2" providerId="LiveId" clId="{F48DB0C4-4ECC-4DA5-9A00-802ABB482CC0}" dt="2023-04-15T02:12:40.192" v="38" actId="478"/>
          <ac:spMkLst>
            <pc:docMk/>
            <pc:sldMk cId="2333799647" sldId="261"/>
            <ac:spMk id="2" creationId="{1E88D718-864D-F64B-A6B3-B8F3A285CA97}"/>
          </ac:spMkLst>
        </pc:spChg>
        <pc:spChg chg="del mod ord">
          <ac:chgData name="Mehrnoosh Hassaani" userId="54eed79b45cfdfb2" providerId="LiveId" clId="{F48DB0C4-4ECC-4DA5-9A00-802ABB482CC0}" dt="2023-04-15T02:12:38.061" v="37" actId="478"/>
          <ac:spMkLst>
            <pc:docMk/>
            <pc:sldMk cId="2333799647" sldId="261"/>
            <ac:spMk id="3" creationId="{F1E7E29A-79A6-7559-4794-2E460780C9CF}"/>
          </ac:spMkLst>
        </pc:spChg>
        <pc:spChg chg="add">
          <ac:chgData name="Mehrnoosh Hassaani" userId="54eed79b45cfdfb2" providerId="LiveId" clId="{F48DB0C4-4ECC-4DA5-9A00-802ABB482CC0}" dt="2023-04-15T02:12:33.990" v="36" actId="26606"/>
          <ac:spMkLst>
            <pc:docMk/>
            <pc:sldMk cId="2333799647" sldId="261"/>
            <ac:spMk id="10" creationId="{2EB492CD-616E-47F8-933B-5E2D952A0593}"/>
          </ac:spMkLst>
        </pc:spChg>
        <pc:spChg chg="add">
          <ac:chgData name="Mehrnoosh Hassaani" userId="54eed79b45cfdfb2" providerId="LiveId" clId="{F48DB0C4-4ECC-4DA5-9A00-802ABB482CC0}" dt="2023-04-15T02:12:33.990" v="36" actId="26606"/>
          <ac:spMkLst>
            <pc:docMk/>
            <pc:sldMk cId="2333799647" sldId="261"/>
            <ac:spMk id="12" creationId="{59383CF9-23B5-4335-9B21-1791C4CF1C75}"/>
          </ac:spMkLst>
        </pc:spChg>
        <pc:spChg chg="add">
          <ac:chgData name="Mehrnoosh Hassaani" userId="54eed79b45cfdfb2" providerId="LiveId" clId="{F48DB0C4-4ECC-4DA5-9A00-802ABB482CC0}" dt="2023-04-15T02:12:33.990" v="36" actId="26606"/>
          <ac:spMkLst>
            <pc:docMk/>
            <pc:sldMk cId="2333799647" sldId="261"/>
            <ac:spMk id="14" creationId="{0007FE00-9498-4706-B255-6437B0252C02}"/>
          </ac:spMkLst>
        </pc:spChg>
        <pc:picChg chg="add mod">
          <ac:chgData name="Mehrnoosh Hassaani" userId="54eed79b45cfdfb2" providerId="LiveId" clId="{F48DB0C4-4ECC-4DA5-9A00-802ABB482CC0}" dt="2023-04-15T02:13:07.674" v="42" actId="14100"/>
          <ac:picMkLst>
            <pc:docMk/>
            <pc:sldMk cId="2333799647" sldId="261"/>
            <ac:picMk id="5" creationId="{74D12251-6BE6-7012-B24A-7707A20E9E51}"/>
          </ac:picMkLst>
        </pc:picChg>
      </pc:sldChg>
      <pc:sldChg chg="addSp delSp modSp new mod setBg">
        <pc:chgData name="Mehrnoosh Hassaani" userId="54eed79b45cfdfb2" providerId="LiveId" clId="{F48DB0C4-4ECC-4DA5-9A00-802ABB482CC0}" dt="2023-04-15T02:20:47.425" v="183" actId="255"/>
        <pc:sldMkLst>
          <pc:docMk/>
          <pc:sldMk cId="1170157118" sldId="262"/>
        </pc:sldMkLst>
        <pc:spChg chg="del">
          <ac:chgData name="Mehrnoosh Hassaani" userId="54eed79b45cfdfb2" providerId="LiveId" clId="{F48DB0C4-4ECC-4DA5-9A00-802ABB482CC0}" dt="2023-04-15T02:13:36.665" v="44" actId="26606"/>
          <ac:spMkLst>
            <pc:docMk/>
            <pc:sldMk cId="1170157118" sldId="262"/>
            <ac:spMk id="2" creationId="{597C429E-F252-85F4-DC64-FB96D1077EB0}"/>
          </ac:spMkLst>
        </pc:spChg>
        <pc:spChg chg="del">
          <ac:chgData name="Mehrnoosh Hassaani" userId="54eed79b45cfdfb2" providerId="LiveId" clId="{F48DB0C4-4ECC-4DA5-9A00-802ABB482CC0}" dt="2023-04-15T02:13:36.665" v="44" actId="26606"/>
          <ac:spMkLst>
            <pc:docMk/>
            <pc:sldMk cId="1170157118" sldId="262"/>
            <ac:spMk id="3" creationId="{827F9C66-8A7F-28AC-DC73-E82DD6D16FBC}"/>
          </ac:spMkLst>
        </pc:spChg>
        <pc:spChg chg="add del">
          <ac:chgData name="Mehrnoosh Hassaani" userId="54eed79b45cfdfb2" providerId="LiveId" clId="{F48DB0C4-4ECC-4DA5-9A00-802ABB482CC0}" dt="2023-04-15T02:17:18.045" v="69" actId="26606"/>
          <ac:spMkLst>
            <pc:docMk/>
            <pc:sldMk cId="1170157118" sldId="262"/>
            <ac:spMk id="10" creationId="{2D2B266D-3625-4584-A5C3-7D3F672CFF30}"/>
          </ac:spMkLst>
        </pc:spChg>
        <pc:spChg chg="add mod">
          <ac:chgData name="Mehrnoosh Hassaani" userId="54eed79b45cfdfb2" providerId="LiveId" clId="{F48DB0C4-4ECC-4DA5-9A00-802ABB482CC0}" dt="2023-04-15T02:20:47.425" v="183" actId="255"/>
          <ac:spMkLst>
            <pc:docMk/>
            <pc:sldMk cId="1170157118" sldId="262"/>
            <ac:spMk id="11" creationId="{342CC66E-FDEB-D9A7-84DD-862EB173C111}"/>
          </ac:spMkLst>
        </pc:spChg>
        <pc:spChg chg="add del">
          <ac:chgData name="Mehrnoosh Hassaani" userId="54eed79b45cfdfb2" providerId="LiveId" clId="{F48DB0C4-4ECC-4DA5-9A00-802ABB482CC0}" dt="2023-04-15T02:17:18.045" v="69" actId="26606"/>
          <ac:spMkLst>
            <pc:docMk/>
            <pc:sldMk cId="1170157118" sldId="262"/>
            <ac:spMk id="12" creationId="{C463B99A-73EE-4FBB-B7C4-F9F9BCC25C65}"/>
          </ac:spMkLst>
        </pc:spChg>
        <pc:spChg chg="add del">
          <ac:chgData name="Mehrnoosh Hassaani" userId="54eed79b45cfdfb2" providerId="LiveId" clId="{F48DB0C4-4ECC-4DA5-9A00-802ABB482CC0}" dt="2023-04-15T02:17:18.045" v="69" actId="26606"/>
          <ac:spMkLst>
            <pc:docMk/>
            <pc:sldMk cId="1170157118" sldId="262"/>
            <ac:spMk id="14" creationId="{A5D2A5D1-BA0D-47D3-B051-DA7743C46E28}"/>
          </ac:spMkLst>
        </pc:spChg>
        <pc:spChg chg="add del">
          <ac:chgData name="Mehrnoosh Hassaani" userId="54eed79b45cfdfb2" providerId="LiveId" clId="{F48DB0C4-4ECC-4DA5-9A00-802ABB482CC0}" dt="2023-04-15T02:16:46.550" v="60" actId="26606"/>
          <ac:spMkLst>
            <pc:docMk/>
            <pc:sldMk cId="1170157118" sldId="262"/>
            <ac:spMk id="18" creationId="{0B60F7FF-E635-3EDF-D0A9-37144C55FFF4}"/>
          </ac:spMkLst>
        </pc:spChg>
        <pc:spChg chg="add del">
          <ac:chgData name="Mehrnoosh Hassaani" userId="54eed79b45cfdfb2" providerId="LiveId" clId="{F48DB0C4-4ECC-4DA5-9A00-802ABB482CC0}" dt="2023-04-15T02:17:18.037" v="68" actId="26606"/>
          <ac:spMkLst>
            <pc:docMk/>
            <pc:sldMk cId="1170157118" sldId="262"/>
            <ac:spMk id="19" creationId="{634E5E7C-1976-4C3E-A934-9425D4F2BF63}"/>
          </ac:spMkLst>
        </pc:spChg>
        <pc:spChg chg="add del">
          <ac:chgData name="Mehrnoosh Hassaani" userId="54eed79b45cfdfb2" providerId="LiveId" clId="{F48DB0C4-4ECC-4DA5-9A00-802ABB482CC0}" dt="2023-04-15T02:16:46.550" v="60" actId="26606"/>
          <ac:spMkLst>
            <pc:docMk/>
            <pc:sldMk cId="1170157118" sldId="262"/>
            <ac:spMk id="21" creationId="{E36BB3C5-822B-45E1-A81E-5CC3176C61A1}"/>
          </ac:spMkLst>
        </pc:spChg>
        <pc:spChg chg="add del">
          <ac:chgData name="Mehrnoosh Hassaani" userId="54eed79b45cfdfb2" providerId="LiveId" clId="{F48DB0C4-4ECC-4DA5-9A00-802ABB482CC0}" dt="2023-04-15T02:16:46.550" v="60" actId="26606"/>
          <ac:spMkLst>
            <pc:docMk/>
            <pc:sldMk cId="1170157118" sldId="262"/>
            <ac:spMk id="23" creationId="{FB39ECA9-4CDE-4883-98E8-287E905E9F07}"/>
          </ac:spMkLst>
        </pc:spChg>
        <pc:spChg chg="add del">
          <ac:chgData name="Mehrnoosh Hassaani" userId="54eed79b45cfdfb2" providerId="LiveId" clId="{F48DB0C4-4ECC-4DA5-9A00-802ABB482CC0}" dt="2023-04-15T02:16:46.550" v="60" actId="26606"/>
          <ac:spMkLst>
            <pc:docMk/>
            <pc:sldMk cId="1170157118" sldId="262"/>
            <ac:spMk id="25" creationId="{A67483D0-BAEB-4927-88AD-76F5DA8468DE}"/>
          </ac:spMkLst>
        </pc:spChg>
        <pc:spChg chg="add del">
          <ac:chgData name="Mehrnoosh Hassaani" userId="54eed79b45cfdfb2" providerId="LiveId" clId="{F48DB0C4-4ECC-4DA5-9A00-802ABB482CC0}" dt="2023-04-15T02:16:46.550" v="60" actId="26606"/>
          <ac:spMkLst>
            <pc:docMk/>
            <pc:sldMk cId="1170157118" sldId="262"/>
            <ac:spMk id="27" creationId="{0DBB7B12-4298-4CFB-B539-44A91C930328}"/>
          </ac:spMkLst>
        </pc:spChg>
        <pc:spChg chg="add del">
          <ac:chgData name="Mehrnoosh Hassaani" userId="54eed79b45cfdfb2" providerId="LiveId" clId="{F48DB0C4-4ECC-4DA5-9A00-802ABB482CC0}" dt="2023-04-15T02:16:49.788" v="62" actId="26606"/>
          <ac:spMkLst>
            <pc:docMk/>
            <pc:sldMk cId="1170157118" sldId="262"/>
            <ac:spMk id="29" creationId="{EFE6CFD5-509D-42EE-82A6-1E376C36505C}"/>
          </ac:spMkLst>
        </pc:spChg>
        <pc:spChg chg="add del">
          <ac:chgData name="Mehrnoosh Hassaani" userId="54eed79b45cfdfb2" providerId="LiveId" clId="{F48DB0C4-4ECC-4DA5-9A00-802ABB482CC0}" dt="2023-04-15T02:16:49.788" v="62" actId="26606"/>
          <ac:spMkLst>
            <pc:docMk/>
            <pc:sldMk cId="1170157118" sldId="262"/>
            <ac:spMk id="30" creationId="{70A48D59-8581-41F7-B529-F4617FE07A9A}"/>
          </ac:spMkLst>
        </pc:spChg>
        <pc:spChg chg="add del">
          <ac:chgData name="Mehrnoosh Hassaani" userId="54eed79b45cfdfb2" providerId="LiveId" clId="{F48DB0C4-4ECC-4DA5-9A00-802ABB482CC0}" dt="2023-04-15T02:16:49.788" v="62" actId="26606"/>
          <ac:spMkLst>
            <pc:docMk/>
            <pc:sldMk cId="1170157118" sldId="262"/>
            <ac:spMk id="32" creationId="{D97F624E-F73E-9B3A-D578-B679DFE6D2C2}"/>
          </ac:spMkLst>
        </pc:spChg>
        <pc:spChg chg="add del">
          <ac:chgData name="Mehrnoosh Hassaani" userId="54eed79b45cfdfb2" providerId="LiveId" clId="{F48DB0C4-4ECC-4DA5-9A00-802ABB482CC0}" dt="2023-04-15T02:16:53.630" v="64" actId="26606"/>
          <ac:spMkLst>
            <pc:docMk/>
            <pc:sldMk cId="1170157118" sldId="262"/>
            <ac:spMk id="34" creationId="{2172A0AC-3DCE-4672-BCAF-28FEF91F6020}"/>
          </ac:spMkLst>
        </pc:spChg>
        <pc:spChg chg="add del">
          <ac:chgData name="Mehrnoosh Hassaani" userId="54eed79b45cfdfb2" providerId="LiveId" clId="{F48DB0C4-4ECC-4DA5-9A00-802ABB482CC0}" dt="2023-04-15T02:16:53.630" v="64" actId="26606"/>
          <ac:spMkLst>
            <pc:docMk/>
            <pc:sldMk cId="1170157118" sldId="262"/>
            <ac:spMk id="35" creationId="{AE6F1C77-EDC9-4C5F-8C1C-62DD46BDA3C3}"/>
          </ac:spMkLst>
        </pc:spChg>
        <pc:spChg chg="add del">
          <ac:chgData name="Mehrnoosh Hassaani" userId="54eed79b45cfdfb2" providerId="LiveId" clId="{F48DB0C4-4ECC-4DA5-9A00-802ABB482CC0}" dt="2023-04-15T02:16:53.630" v="64" actId="26606"/>
          <ac:spMkLst>
            <pc:docMk/>
            <pc:sldMk cId="1170157118" sldId="262"/>
            <ac:spMk id="36" creationId="{C44C1E0F-0A63-628E-D2B5-42AB7F168F69}"/>
          </ac:spMkLst>
        </pc:spChg>
        <pc:spChg chg="add del">
          <ac:chgData name="Mehrnoosh Hassaani" userId="54eed79b45cfdfb2" providerId="LiveId" clId="{F48DB0C4-4ECC-4DA5-9A00-802ABB482CC0}" dt="2023-04-15T02:16:58.288" v="66" actId="26606"/>
          <ac:spMkLst>
            <pc:docMk/>
            <pc:sldMk cId="1170157118" sldId="262"/>
            <ac:spMk id="38" creationId="{129F4FEF-3F4E-4042-8E6D-C24E201FB31A}"/>
          </ac:spMkLst>
        </pc:spChg>
        <pc:spChg chg="add del">
          <ac:chgData name="Mehrnoosh Hassaani" userId="54eed79b45cfdfb2" providerId="LiveId" clId="{F48DB0C4-4ECC-4DA5-9A00-802ABB482CC0}" dt="2023-04-15T02:16:58.288" v="66" actId="26606"/>
          <ac:spMkLst>
            <pc:docMk/>
            <pc:sldMk cId="1170157118" sldId="262"/>
            <ac:spMk id="39" creationId="{CA1FE507-941C-B87E-C4CD-1B0D13B4675D}"/>
          </ac:spMkLst>
        </pc:spChg>
        <pc:spChg chg="add del">
          <ac:chgData name="Mehrnoosh Hassaani" userId="54eed79b45cfdfb2" providerId="LiveId" clId="{F48DB0C4-4ECC-4DA5-9A00-802ABB482CC0}" dt="2023-04-15T02:17:18.037" v="68" actId="26606"/>
          <ac:spMkLst>
            <pc:docMk/>
            <pc:sldMk cId="1170157118" sldId="262"/>
            <ac:spMk id="41" creationId="{78D323F3-5366-46A1-A430-A21785CACEA0}"/>
          </ac:spMkLst>
        </pc:spChg>
        <pc:spChg chg="add del">
          <ac:chgData name="Mehrnoosh Hassaani" userId="54eed79b45cfdfb2" providerId="LiveId" clId="{F48DB0C4-4ECC-4DA5-9A00-802ABB482CC0}" dt="2023-04-15T02:17:18.037" v="68" actId="26606"/>
          <ac:spMkLst>
            <pc:docMk/>
            <pc:sldMk cId="1170157118" sldId="262"/>
            <ac:spMk id="42" creationId="{F94368A0-A606-4A85-99C2-5DEC95FCC9C0}"/>
          </ac:spMkLst>
        </pc:spChg>
        <pc:spChg chg="add del">
          <ac:chgData name="Mehrnoosh Hassaani" userId="54eed79b45cfdfb2" providerId="LiveId" clId="{F48DB0C4-4ECC-4DA5-9A00-802ABB482CC0}" dt="2023-04-15T02:17:42.822" v="78" actId="26606"/>
          <ac:spMkLst>
            <pc:docMk/>
            <pc:sldMk cId="1170157118" sldId="262"/>
            <ac:spMk id="44" creationId="{B430338F-E2FD-4573-B0B7-E2EB12CC9241}"/>
          </ac:spMkLst>
        </pc:spChg>
        <pc:spChg chg="add del">
          <ac:chgData name="Mehrnoosh Hassaani" userId="54eed79b45cfdfb2" providerId="LiveId" clId="{F48DB0C4-4ECC-4DA5-9A00-802ABB482CC0}" dt="2023-04-15T02:17:42.822" v="78" actId="26606"/>
          <ac:spMkLst>
            <pc:docMk/>
            <pc:sldMk cId="1170157118" sldId="262"/>
            <ac:spMk id="45" creationId="{95C8260E-968F-44E8-A823-ABB431311926}"/>
          </ac:spMkLst>
        </pc:spChg>
        <pc:spChg chg="add del">
          <ac:chgData name="Mehrnoosh Hassaani" userId="54eed79b45cfdfb2" providerId="LiveId" clId="{F48DB0C4-4ECC-4DA5-9A00-802ABB482CC0}" dt="2023-04-15T02:17:42.822" v="78" actId="26606"/>
          <ac:spMkLst>
            <pc:docMk/>
            <pc:sldMk cId="1170157118" sldId="262"/>
            <ac:spMk id="46" creationId="{2C1BBA94-3F40-40AA-8BB9-E69E25E537C1}"/>
          </ac:spMkLst>
        </pc:spChg>
        <pc:spChg chg="add del">
          <ac:chgData name="Mehrnoosh Hassaani" userId="54eed79b45cfdfb2" providerId="LiveId" clId="{F48DB0C4-4ECC-4DA5-9A00-802ABB482CC0}" dt="2023-04-15T02:17:42.822" v="78" actId="26606"/>
          <ac:spMkLst>
            <pc:docMk/>
            <pc:sldMk cId="1170157118" sldId="262"/>
            <ac:spMk id="47" creationId="{FE43805F-24A6-46A4-B19B-54F28347355C}"/>
          </ac:spMkLst>
        </pc:spChg>
        <pc:spChg chg="add del">
          <ac:chgData name="Mehrnoosh Hassaani" userId="54eed79b45cfdfb2" providerId="LiveId" clId="{F48DB0C4-4ECC-4DA5-9A00-802ABB482CC0}" dt="2023-04-15T02:17:23.297" v="70" actId="478"/>
          <ac:spMkLst>
            <pc:docMk/>
            <pc:sldMk cId="1170157118" sldId="262"/>
            <ac:spMk id="48" creationId="{DD2B2D7D-B865-884E-EC4B-1765FE7E8C0F}"/>
          </ac:spMkLst>
        </pc:spChg>
        <pc:spChg chg="add del">
          <ac:chgData name="Mehrnoosh Hassaani" userId="54eed79b45cfdfb2" providerId="LiveId" clId="{F48DB0C4-4ECC-4DA5-9A00-802ABB482CC0}" dt="2023-04-15T02:17:33.375" v="72" actId="26606"/>
          <ac:spMkLst>
            <pc:docMk/>
            <pc:sldMk cId="1170157118" sldId="262"/>
            <ac:spMk id="52" creationId="{22C6C9C9-83BF-4A6C-A1BF-C1735C61B4FF}"/>
          </ac:spMkLst>
        </pc:spChg>
        <pc:spChg chg="add del">
          <ac:chgData name="Mehrnoosh Hassaani" userId="54eed79b45cfdfb2" providerId="LiveId" clId="{F48DB0C4-4ECC-4DA5-9A00-802ABB482CC0}" dt="2023-04-15T02:17:34.407" v="74" actId="26606"/>
          <ac:spMkLst>
            <pc:docMk/>
            <pc:sldMk cId="1170157118" sldId="262"/>
            <ac:spMk id="54" creationId="{20586029-32A0-47E5-9AEC-AE3ABA6B94D0}"/>
          </ac:spMkLst>
        </pc:spChg>
        <pc:spChg chg="add del">
          <ac:chgData name="Mehrnoosh Hassaani" userId="54eed79b45cfdfb2" providerId="LiveId" clId="{F48DB0C4-4ECC-4DA5-9A00-802ABB482CC0}" dt="2023-04-15T02:17:34.407" v="74" actId="26606"/>
          <ac:spMkLst>
            <pc:docMk/>
            <pc:sldMk cId="1170157118" sldId="262"/>
            <ac:spMk id="55" creationId="{A9F529C3-C941-49FD-8C67-82F134F64BDB}"/>
          </ac:spMkLst>
        </pc:spChg>
        <pc:spChg chg="add del">
          <ac:chgData name="Mehrnoosh Hassaani" userId="54eed79b45cfdfb2" providerId="LiveId" clId="{F48DB0C4-4ECC-4DA5-9A00-802ABB482CC0}" dt="2023-04-15T02:17:39.078" v="76" actId="26606"/>
          <ac:spMkLst>
            <pc:docMk/>
            <pc:sldMk cId="1170157118" sldId="262"/>
            <ac:spMk id="58" creationId="{B527B32F-07F3-4C94-B09B-8C8F310F0D56}"/>
          </ac:spMkLst>
        </pc:spChg>
        <pc:spChg chg="add del">
          <ac:chgData name="Mehrnoosh Hassaani" userId="54eed79b45cfdfb2" providerId="LiveId" clId="{F48DB0C4-4ECC-4DA5-9A00-802ABB482CC0}" dt="2023-04-15T02:17:39.078" v="76" actId="26606"/>
          <ac:spMkLst>
            <pc:docMk/>
            <pc:sldMk cId="1170157118" sldId="262"/>
            <ac:spMk id="59" creationId="{7F41D4CC-403D-465E-9223-3277868A5D9E}"/>
          </ac:spMkLst>
        </pc:spChg>
        <pc:spChg chg="add del">
          <ac:chgData name="Mehrnoosh Hassaani" userId="54eed79b45cfdfb2" providerId="LiveId" clId="{F48DB0C4-4ECC-4DA5-9A00-802ABB482CC0}" dt="2023-04-15T02:17:39.078" v="76" actId="26606"/>
          <ac:spMkLst>
            <pc:docMk/>
            <pc:sldMk cId="1170157118" sldId="262"/>
            <ac:spMk id="60" creationId="{3DC4C688-715E-4A31-AB90-6A5752887D8A}"/>
          </ac:spMkLst>
        </pc:spChg>
        <pc:spChg chg="add del">
          <ac:chgData name="Mehrnoosh Hassaani" userId="54eed79b45cfdfb2" providerId="LiveId" clId="{F48DB0C4-4ECC-4DA5-9A00-802ABB482CC0}" dt="2023-04-15T02:17:42.822" v="78" actId="26606"/>
          <ac:spMkLst>
            <pc:docMk/>
            <pc:sldMk cId="1170157118" sldId="262"/>
            <ac:spMk id="62" creationId="{E97C36FC-DEAA-4DCA-B0AB-7F9357FA4016}"/>
          </ac:spMkLst>
        </pc:spChg>
        <pc:spChg chg="add del">
          <ac:chgData name="Mehrnoosh Hassaani" userId="54eed79b45cfdfb2" providerId="LiveId" clId="{F48DB0C4-4ECC-4DA5-9A00-802ABB482CC0}" dt="2023-04-15T02:17:42.822" v="78" actId="26606"/>
          <ac:spMkLst>
            <pc:docMk/>
            <pc:sldMk cId="1170157118" sldId="262"/>
            <ac:spMk id="63" creationId="{278C38CD-A630-49FF-8417-6792A2B13FCA}"/>
          </ac:spMkLst>
        </pc:spChg>
        <pc:picChg chg="add del mod ord">
          <ac:chgData name="Mehrnoosh Hassaani" userId="54eed79b45cfdfb2" providerId="LiveId" clId="{F48DB0C4-4ECC-4DA5-9A00-802ABB482CC0}" dt="2023-04-15T02:18:22.075" v="79" actId="478"/>
          <ac:picMkLst>
            <pc:docMk/>
            <pc:sldMk cId="1170157118" sldId="262"/>
            <ac:picMk id="5" creationId="{4B82C0A2-D0A5-6B6A-35E9-5C6D70D49130}"/>
          </ac:picMkLst>
        </pc:picChg>
        <pc:picChg chg="add mod">
          <ac:chgData name="Mehrnoosh Hassaani" userId="54eed79b45cfdfb2" providerId="LiveId" clId="{F48DB0C4-4ECC-4DA5-9A00-802ABB482CC0}" dt="2023-04-15T02:18:56.031" v="88" actId="1440"/>
          <ac:picMkLst>
            <pc:docMk/>
            <pc:sldMk cId="1170157118" sldId="262"/>
            <ac:picMk id="7" creationId="{E93659AF-585B-F4D3-AA4B-F78C5AE5F854}"/>
          </ac:picMkLst>
        </pc:picChg>
        <pc:picChg chg="add mod">
          <ac:chgData name="Mehrnoosh Hassaani" userId="54eed79b45cfdfb2" providerId="LiveId" clId="{F48DB0C4-4ECC-4DA5-9A00-802ABB482CC0}" dt="2023-04-15T02:18:50.077" v="87" actId="1440"/>
          <ac:picMkLst>
            <pc:docMk/>
            <pc:sldMk cId="1170157118" sldId="262"/>
            <ac:picMk id="9" creationId="{FB98AC8E-145F-9CF4-3037-C70D3334D036}"/>
          </ac:picMkLst>
        </pc:picChg>
        <pc:cxnChg chg="add del">
          <ac:chgData name="Mehrnoosh Hassaani" userId="54eed79b45cfdfb2" providerId="LiveId" clId="{F48DB0C4-4ECC-4DA5-9A00-802ABB482CC0}" dt="2023-04-15T02:16:49.788" v="62" actId="26606"/>
          <ac:cxnSpMkLst>
            <pc:docMk/>
            <pc:sldMk cId="1170157118" sldId="262"/>
            <ac:cxnSpMk id="31" creationId="{967F2066-0253-4771-A5F6-68111E1FE832}"/>
          </ac:cxnSpMkLst>
        </pc:cxnChg>
        <pc:cxnChg chg="add del">
          <ac:chgData name="Mehrnoosh Hassaani" userId="54eed79b45cfdfb2" providerId="LiveId" clId="{F48DB0C4-4ECC-4DA5-9A00-802ABB482CC0}" dt="2023-04-15T02:17:34.407" v="74" actId="26606"/>
          <ac:cxnSpMkLst>
            <pc:docMk/>
            <pc:sldMk cId="1170157118" sldId="262"/>
            <ac:cxnSpMk id="56" creationId="{8C730EAB-A532-4295-A302-FB4B90DB9F5E}"/>
          </ac:cxnSpMkLst>
        </pc:cxnChg>
      </pc:sldChg>
      <pc:sldChg chg="addSp delSp modSp new mod setBg">
        <pc:chgData name="Mehrnoosh Hassaani" userId="54eed79b45cfdfb2" providerId="LiveId" clId="{F48DB0C4-4ECC-4DA5-9A00-802ABB482CC0}" dt="2023-04-15T02:15:59.904" v="54" actId="26606"/>
        <pc:sldMkLst>
          <pc:docMk/>
          <pc:sldMk cId="3820101371" sldId="263"/>
        </pc:sldMkLst>
        <pc:spChg chg="del">
          <ac:chgData name="Mehrnoosh Hassaani" userId="54eed79b45cfdfb2" providerId="LiveId" clId="{F48DB0C4-4ECC-4DA5-9A00-802ABB482CC0}" dt="2023-04-15T02:14:13.226" v="48" actId="26606"/>
          <ac:spMkLst>
            <pc:docMk/>
            <pc:sldMk cId="3820101371" sldId="263"/>
            <ac:spMk id="2" creationId="{BBCF682A-20B8-5C3C-D009-0A708C3BAB55}"/>
          </ac:spMkLst>
        </pc:spChg>
        <pc:spChg chg="del">
          <ac:chgData name="Mehrnoosh Hassaani" userId="54eed79b45cfdfb2" providerId="LiveId" clId="{F48DB0C4-4ECC-4DA5-9A00-802ABB482CC0}" dt="2023-04-15T02:14:13.226" v="48" actId="26606"/>
          <ac:spMkLst>
            <pc:docMk/>
            <pc:sldMk cId="3820101371" sldId="263"/>
            <ac:spMk id="3" creationId="{E7689444-0E33-72E7-84D7-33BF70EFF824}"/>
          </ac:spMkLst>
        </pc:spChg>
        <pc:spChg chg="add del">
          <ac:chgData name="Mehrnoosh Hassaani" userId="54eed79b45cfdfb2" providerId="LiveId" clId="{F48DB0C4-4ECC-4DA5-9A00-802ABB482CC0}" dt="2023-04-15T02:15:59.904" v="54" actId="26606"/>
          <ac:spMkLst>
            <pc:docMk/>
            <pc:sldMk cId="3820101371" sldId="263"/>
            <ac:spMk id="10" creationId="{2D2B266D-3625-4584-A5C3-7D3F672CFF30}"/>
          </ac:spMkLst>
        </pc:spChg>
        <pc:spChg chg="add del">
          <ac:chgData name="Mehrnoosh Hassaani" userId="54eed79b45cfdfb2" providerId="LiveId" clId="{F48DB0C4-4ECC-4DA5-9A00-802ABB482CC0}" dt="2023-04-15T02:15:59.904" v="54" actId="26606"/>
          <ac:spMkLst>
            <pc:docMk/>
            <pc:sldMk cId="3820101371" sldId="263"/>
            <ac:spMk id="12" creationId="{C463B99A-73EE-4FBB-B7C4-F9F9BCC25C65}"/>
          </ac:spMkLst>
        </pc:spChg>
        <pc:spChg chg="add del">
          <ac:chgData name="Mehrnoosh Hassaani" userId="54eed79b45cfdfb2" providerId="LiveId" clId="{F48DB0C4-4ECC-4DA5-9A00-802ABB482CC0}" dt="2023-04-15T02:15:59.904" v="54" actId="26606"/>
          <ac:spMkLst>
            <pc:docMk/>
            <pc:sldMk cId="3820101371" sldId="263"/>
            <ac:spMk id="14" creationId="{A5D2A5D1-BA0D-47D3-B051-DA7743C46E28}"/>
          </ac:spMkLst>
        </pc:spChg>
        <pc:spChg chg="add del">
          <ac:chgData name="Mehrnoosh Hassaani" userId="54eed79b45cfdfb2" providerId="LiveId" clId="{F48DB0C4-4ECC-4DA5-9A00-802ABB482CC0}" dt="2023-04-15T02:15:59.904" v="54" actId="26606"/>
          <ac:spMkLst>
            <pc:docMk/>
            <pc:sldMk cId="3820101371" sldId="263"/>
            <ac:spMk id="16" creationId="{04C21BAE-6866-4C7A-A7EC-C1B2E572D5BE}"/>
          </ac:spMkLst>
        </pc:spChg>
        <pc:spChg chg="add del">
          <ac:chgData name="Mehrnoosh Hassaani" userId="54eed79b45cfdfb2" providerId="LiveId" clId="{F48DB0C4-4ECC-4DA5-9A00-802ABB482CC0}" dt="2023-04-15T02:15:59.904" v="54" actId="26606"/>
          <ac:spMkLst>
            <pc:docMk/>
            <pc:sldMk cId="3820101371" sldId="263"/>
            <ac:spMk id="17" creationId="{C74F2646-08C7-4051-81DA-751C43A03FC1}"/>
          </ac:spMkLst>
        </pc:spChg>
        <pc:spChg chg="add del">
          <ac:chgData name="Mehrnoosh Hassaani" userId="54eed79b45cfdfb2" providerId="LiveId" clId="{F48DB0C4-4ECC-4DA5-9A00-802ABB482CC0}" dt="2023-04-15T02:15:26.229" v="50" actId="26606"/>
          <ac:spMkLst>
            <pc:docMk/>
            <pc:sldMk cId="3820101371" sldId="263"/>
            <ac:spMk id="18" creationId="{7C95BA15-630A-4667-6A05-997F42B45B10}"/>
          </ac:spMkLst>
        </pc:spChg>
        <pc:spChg chg="add del">
          <ac:chgData name="Mehrnoosh Hassaani" userId="54eed79b45cfdfb2" providerId="LiveId" clId="{F48DB0C4-4ECC-4DA5-9A00-802ABB482CC0}" dt="2023-04-15T02:15:59.904" v="54" actId="26606"/>
          <ac:spMkLst>
            <pc:docMk/>
            <pc:sldMk cId="3820101371" sldId="263"/>
            <ac:spMk id="19" creationId="{DCD6552F-C98B-4FBA-842F-3EF2D5ACA1FF}"/>
          </ac:spMkLst>
        </pc:spChg>
        <pc:spChg chg="add del">
          <ac:chgData name="Mehrnoosh Hassaani" userId="54eed79b45cfdfb2" providerId="LiveId" clId="{F48DB0C4-4ECC-4DA5-9A00-802ABB482CC0}" dt="2023-04-15T02:15:59.904" v="54" actId="26606"/>
          <ac:spMkLst>
            <pc:docMk/>
            <pc:sldMk cId="3820101371" sldId="263"/>
            <ac:spMk id="20" creationId="{F0C518C2-0AA4-470C-87B9-9CBF428FBA25}"/>
          </ac:spMkLst>
        </pc:spChg>
        <pc:spChg chg="add del">
          <ac:chgData name="Mehrnoosh Hassaani" userId="54eed79b45cfdfb2" providerId="LiveId" clId="{F48DB0C4-4ECC-4DA5-9A00-802ABB482CC0}" dt="2023-04-15T02:15:26.229" v="50" actId="26606"/>
          <ac:spMkLst>
            <pc:docMk/>
            <pc:sldMk cId="3820101371" sldId="263"/>
            <ac:spMk id="21" creationId="{8181FC64-B306-4821-98E2-780662EFC486}"/>
          </ac:spMkLst>
        </pc:spChg>
        <pc:spChg chg="add del">
          <ac:chgData name="Mehrnoosh Hassaani" userId="54eed79b45cfdfb2" providerId="LiveId" clId="{F48DB0C4-4ECC-4DA5-9A00-802ABB482CC0}" dt="2023-04-15T02:15:59.904" v="54" actId="26606"/>
          <ac:spMkLst>
            <pc:docMk/>
            <pc:sldMk cId="3820101371" sldId="263"/>
            <ac:spMk id="22" creationId="{47F7E497-B25F-9E94-F6EB-3E52DA1D25B9}"/>
          </ac:spMkLst>
        </pc:spChg>
        <pc:spChg chg="add del">
          <ac:chgData name="Mehrnoosh Hassaani" userId="54eed79b45cfdfb2" providerId="LiveId" clId="{F48DB0C4-4ECC-4DA5-9A00-802ABB482CC0}" dt="2023-04-15T02:15:26.229" v="50" actId="26606"/>
          <ac:spMkLst>
            <pc:docMk/>
            <pc:sldMk cId="3820101371" sldId="263"/>
            <ac:spMk id="23" creationId="{5871FC61-DD4E-47D4-81FD-8A7E7D12B371}"/>
          </ac:spMkLst>
        </pc:spChg>
        <pc:spChg chg="add del">
          <ac:chgData name="Mehrnoosh Hassaani" userId="54eed79b45cfdfb2" providerId="LiveId" clId="{F48DB0C4-4ECC-4DA5-9A00-802ABB482CC0}" dt="2023-04-15T02:15:26.229" v="50" actId="26606"/>
          <ac:spMkLst>
            <pc:docMk/>
            <pc:sldMk cId="3820101371" sldId="263"/>
            <ac:spMk id="25" creationId="{F9EC3F91-A75C-4F74-867E-E4C28C13546B}"/>
          </ac:spMkLst>
        </pc:spChg>
        <pc:spChg chg="add del">
          <ac:chgData name="Mehrnoosh Hassaani" userId="54eed79b45cfdfb2" providerId="LiveId" clId="{F48DB0C4-4ECC-4DA5-9A00-802ABB482CC0}" dt="2023-04-15T02:15:26.229" v="50" actId="26606"/>
          <ac:spMkLst>
            <pc:docMk/>
            <pc:sldMk cId="3820101371" sldId="263"/>
            <ac:spMk id="27" creationId="{829A1E2C-5AC8-40FC-99E9-832069D39792}"/>
          </ac:spMkLst>
        </pc:spChg>
        <pc:picChg chg="add mod">
          <ac:chgData name="Mehrnoosh Hassaani" userId="54eed79b45cfdfb2" providerId="LiveId" clId="{F48DB0C4-4ECC-4DA5-9A00-802ABB482CC0}" dt="2023-04-15T02:15:59.904" v="54" actId="26606"/>
          <ac:picMkLst>
            <pc:docMk/>
            <pc:sldMk cId="3820101371" sldId="263"/>
            <ac:picMk id="5" creationId="{638FB8EF-2DB9-A26A-D2E0-714BB6ABB7ED}"/>
          </ac:picMkLst>
        </pc:picChg>
      </pc:sldChg>
    </pc:docChg>
  </pc:docChgLst>
</pc:chgInfo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26D4-1903-6738-6A24-563CD51E88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6077A-D7BA-03AD-C223-68CCC021AE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B5DBB-A5FF-4FF2-BA84-B1901515A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77DF01-4E7C-784A-7262-71CC1656E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C4555F-68AD-0D2C-D18E-09B981816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8689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524A2-E000-F1D2-8E66-FC58EBDE7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B75785-72D2-CF86-EEB6-9D808BA7A7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E3B1C4-701D-F25A-449C-B2A2D5BFE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6E136-3ABE-A195-FA61-D53A6F53E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DC77F6-7745-3ABC-0D26-DBAAB0060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6796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08A033-AB4F-DDF9-9AC5-9E63ADA2B6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0E3EE3-8E8F-D486-555F-0DC949351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A3B43B-CECC-8011-4F32-B439C100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1A350-74F4-E91B-7B97-91244E35B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EDA47-7D5F-EFDD-6BF9-B3CA4B404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18045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02125A-CAB9-93C9-EC70-8C4F51312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426D1-E1E1-FAFF-7D2F-0575F5C5D3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B181E0-C5E7-392D-69A5-85779F196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B64DFF-9CFA-5219-D4EA-C22C528B14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66ACE-C021-AF62-2D41-C90456AE5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2822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55FA16-E166-3658-6BE2-403FD1AB7A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CBD8FA-B33A-D569-200D-8C14D6FE9F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EDA052-EDA4-2766-0286-99948E403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B016D8-693F-651E-ECBC-EFA78A547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E6BFF-7487-F70A-DD57-89BD8D80A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01994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115D3-6F01-E837-379E-FB74599E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DB0A9F-E636-3AA5-2E0D-7A30363E8C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FE0BBD-11E4-7945-B870-02CEFDDF51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511112-377F-F07A-D1CA-9A5F27B02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B04689-5388-B405-4BFD-B3295D89F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C780F1-3B81-7A75-DFA1-DFC80C4A1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851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C2CDF-B740-BD49-62BC-047EB910F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9EB8E-C14A-8592-A2C8-7FE91853A4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8EC9BC-81EB-A94D-9308-93D7083DC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EAF643-76C1-2879-C641-3452E488E9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FAE35A-25ED-8D31-1AD5-FBF9AFB1CF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8DD46C-9A65-C05B-BC74-A40006A64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C036CF-36C3-44E0-4091-06F3C6994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2AED58-5D89-98DE-70CD-2FD896BC4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35058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125EA-7A04-3245-5F6A-2B8232486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82BEA7-B026-375C-9721-076671E04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C58604-CC12-F7AD-762B-12B124F33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C089F5-128A-2646-C837-4FA4D6FDB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7963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DC0444-E98C-3A63-8AD7-7DB4BAEDF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7A97AF-44BE-0CE5-3CFC-A71878A25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9D14D0-8DDE-46B6-3EA5-4276705D4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05197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5E67C-7E2C-3D9B-CFC6-271646F14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1DAA5-2B45-302A-D34C-4995FC280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CD9A6A-6487-7A57-412D-629BFEA743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830A97-FD8E-53E4-FA67-E13BB7E15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76D3A3-A0E4-7EF6-8F4E-37597E36A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09F8DB-1745-B0BA-A389-31CAD69CF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48113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57EB5-6504-04F6-542F-5613A8CF9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D717E5-A977-3B51-5C43-5780D33A42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56AB9C-C33B-A4C5-6719-0E5E012714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0D95BF-6454-9A67-419F-C527E4C8F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9BBFF-84B4-C16B-33BC-0677150D6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C1C83-E098-5DA7-AB77-4238F1641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2669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1B1406-6B8D-1A8A-64B1-40B8776A9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E6108-5D5E-D29A-250D-3D51748BA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50484-EAD3-DE82-336C-D3AA6BF117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F6FFE-83D8-4188-BC1A-960A77C8B79E}" type="datetimeFigureOut">
              <a:rPr lang="en-CA" smtClean="0"/>
              <a:t>2023-04-14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9AB5C-9212-0357-2C92-4863C4993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933DB2-2544-0121-0C7C-078FF61DB2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390D9-B30F-4697-B528-DB26D3B55A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376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mehrnoosh5165/viz/WildlandFires/Can_Fire_Story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ree, outdoor, sunset, nature&#10;&#10;Description automatically generated">
            <a:extLst>
              <a:ext uri="{FF2B5EF4-FFF2-40B4-BE49-F238E27FC236}">
                <a16:creationId xmlns:a16="http://schemas.microsoft.com/office/drawing/2014/main" id="{30CED7CC-C021-6313-E511-F8C09DEB76A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47" t="9091" r="31430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6F2B49-0D64-3AF8-5BDF-CFB4500EA4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1556" y="949190"/>
            <a:ext cx="5159120" cy="1208141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en-CA" sz="14400" dirty="0">
                <a:latin typeface="Amasis MT Pro Black" panose="02040A04050005020304" pitchFamily="18" charset="0"/>
              </a:rPr>
              <a:t>Canadian Wildland Fires Story</a:t>
            </a:r>
          </a:p>
          <a:p>
            <a:pPr algn="l"/>
            <a:endParaRPr lang="en-CA" sz="14400" dirty="0">
              <a:latin typeface="Amasis MT Pro Black" panose="02040A04050005020304" pitchFamily="18" charset="0"/>
            </a:endParaRPr>
          </a:p>
          <a:p>
            <a:pPr algn="l"/>
            <a:endParaRPr lang="en-CA" sz="14400" dirty="0">
              <a:latin typeface="Amasis MT Pro Black" panose="02040A04050005020304" pitchFamily="18" charset="0"/>
            </a:endParaRPr>
          </a:p>
          <a:p>
            <a:pPr algn="l"/>
            <a:endParaRPr lang="en-CA" sz="14400" dirty="0">
              <a:latin typeface="Amasis MT Pro Black" panose="02040A04050005020304" pitchFamily="18" charset="0"/>
            </a:endParaRPr>
          </a:p>
          <a:p>
            <a:pPr algn="l"/>
            <a:endParaRPr lang="en-CA" sz="500" dirty="0">
              <a:latin typeface="Amasis MT Pro Black" panose="02040A04050005020304" pitchFamily="18" charset="0"/>
            </a:endParaRPr>
          </a:p>
          <a:p>
            <a:pPr algn="l"/>
            <a:endParaRPr lang="en-CA" sz="500" dirty="0">
              <a:latin typeface="Amasis MT Pro Black" panose="02040A04050005020304" pitchFamily="18" charset="0"/>
            </a:endParaRPr>
          </a:p>
          <a:p>
            <a:pPr algn="l"/>
            <a:endParaRPr lang="en-CA" sz="500" dirty="0">
              <a:latin typeface="Amasis MT Pro Black" panose="02040A04050005020304" pitchFamily="18" charset="0"/>
            </a:endParaRPr>
          </a:p>
          <a:p>
            <a:pPr algn="l"/>
            <a:endParaRPr lang="en-CA" sz="500" dirty="0">
              <a:latin typeface="Amasis MT Pro Black" panose="02040A04050005020304" pitchFamily="18" charset="0"/>
            </a:endParaRPr>
          </a:p>
          <a:p>
            <a:pPr algn="l"/>
            <a:endParaRPr lang="en-CA" sz="500" dirty="0">
              <a:latin typeface="Amasis MT Pro Black" panose="02040A04050005020304" pitchFamily="18" charset="0"/>
            </a:endParaRPr>
          </a:p>
          <a:p>
            <a:pPr algn="l"/>
            <a:endParaRPr lang="en-CA" sz="500" dirty="0">
              <a:latin typeface="Amasis MT Pro Black" panose="02040A04050005020304" pitchFamily="18" charset="0"/>
            </a:endParaRPr>
          </a:p>
          <a:p>
            <a:pPr algn="l"/>
            <a:endParaRPr lang="en-CA" sz="500" dirty="0">
              <a:latin typeface="Amasis MT Pro Black" panose="02040A04050005020304" pitchFamily="18" charset="0"/>
            </a:endParaRPr>
          </a:p>
          <a:p>
            <a:pPr algn="l"/>
            <a:endParaRPr lang="en-CA" sz="500" dirty="0">
              <a:latin typeface="Amasis MT Pro Black" panose="02040A04050005020304" pitchFamily="18" charset="0"/>
            </a:endParaRPr>
          </a:p>
          <a:p>
            <a:pPr algn="l"/>
            <a:endParaRPr lang="en-CA" sz="500" dirty="0">
              <a:latin typeface="Amasis MT Pro Black" panose="02040A04050005020304" pitchFamily="18" charset="0"/>
            </a:endParaRPr>
          </a:p>
          <a:p>
            <a:pPr algn="l"/>
            <a:r>
              <a:rPr lang="en-CA" sz="5600" dirty="0">
                <a:latin typeface="Amasis MT Pro Black" panose="02040A04050005020304" pitchFamily="18" charset="0"/>
              </a:rPr>
              <a:t>* </a:t>
            </a:r>
            <a:r>
              <a:rPr lang="en-CA" sz="4800" dirty="0">
                <a:latin typeface="Amasis MT Pro Black" panose="02040A04050005020304" pitchFamily="18" charset="0"/>
              </a:rPr>
              <a:t>To work with an interactive dashboard, please check Tableau story out </a:t>
            </a:r>
            <a:r>
              <a:rPr lang="en-CA" sz="4800" dirty="0">
                <a:latin typeface="Amasis MT Pro Black" panose="02040A04050005020304" pitchFamily="18" charset="0"/>
                <a:hlinkClick r:id="rId3"/>
              </a:rPr>
              <a:t>here</a:t>
            </a:r>
            <a:r>
              <a:rPr lang="en-CA" sz="4800" dirty="0">
                <a:latin typeface="Amasis MT Pro Black" panose="02040A04050005020304" pitchFamily="18" charset="0"/>
              </a:rPr>
              <a:t>.</a:t>
            </a:r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73880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11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3">
            <a:extLst>
              <a:ext uri="{FF2B5EF4-FFF2-40B4-BE49-F238E27FC236}">
                <a16:creationId xmlns:a16="http://schemas.microsoft.com/office/drawing/2014/main" id="{17A7F34E-D418-47E2-9F86-2C45BBC31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5D7D72-F2E4-AE98-B187-2F3120C554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513" y="655215"/>
            <a:ext cx="8915262" cy="5282293"/>
          </a:xfrm>
          <a:prstGeom prst="rect">
            <a:avLst/>
          </a:prstGeom>
        </p:spPr>
      </p:pic>
      <p:sp>
        <p:nvSpPr>
          <p:cNvPr id="15" name="Right Triangle 15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1082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2F15A2D-2324-487D-A02A-BF46C5C58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3D73D319-C378-DB9B-397B-C78F681489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2365" r="2" b="7963"/>
          <a:stretch/>
        </p:blipFill>
        <p:spPr>
          <a:xfrm>
            <a:off x="318335" y="321733"/>
            <a:ext cx="11550226" cy="6214534"/>
          </a:xfrm>
          <a:custGeom>
            <a:avLst/>
            <a:gdLst/>
            <a:ahLst/>
            <a:cxnLst/>
            <a:rect l="l" t="t" r="r" b="b"/>
            <a:pathLst>
              <a:path w="11550226" h="6214534">
                <a:moveTo>
                  <a:pt x="0" y="0"/>
                </a:moveTo>
                <a:lnTo>
                  <a:pt x="6061984" y="0"/>
                </a:lnTo>
                <a:lnTo>
                  <a:pt x="6061984" y="1786"/>
                </a:lnTo>
                <a:lnTo>
                  <a:pt x="7226327" y="1786"/>
                </a:lnTo>
                <a:lnTo>
                  <a:pt x="7968826" y="1786"/>
                </a:lnTo>
                <a:lnTo>
                  <a:pt x="7968828" y="1786"/>
                </a:lnTo>
                <a:lnTo>
                  <a:pt x="11550226" y="1786"/>
                </a:lnTo>
                <a:lnTo>
                  <a:pt x="11550226" y="2866740"/>
                </a:lnTo>
                <a:lnTo>
                  <a:pt x="8106781" y="6214534"/>
                </a:lnTo>
                <a:lnTo>
                  <a:pt x="7226327" y="6214534"/>
                </a:lnTo>
                <a:lnTo>
                  <a:pt x="7226327" y="6212748"/>
                </a:lnTo>
                <a:lnTo>
                  <a:pt x="6061984" y="6212748"/>
                </a:lnTo>
                <a:lnTo>
                  <a:pt x="5454226" y="6212748"/>
                </a:lnTo>
                <a:lnTo>
                  <a:pt x="0" y="6212748"/>
                </a:lnTo>
                <a:close/>
              </a:path>
            </a:pathLst>
          </a:custGeom>
        </p:spPr>
      </p:pic>
      <p:sp>
        <p:nvSpPr>
          <p:cNvPr id="12" name="Right Triangle 11">
            <a:extLst>
              <a:ext uri="{FF2B5EF4-FFF2-40B4-BE49-F238E27FC236}">
                <a16:creationId xmlns:a16="http://schemas.microsoft.com/office/drawing/2014/main" id="{2AEAFA59-923A-4F54-8B49-44C970BCC3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7E9D4B-7BFA-4D10-B666-547BAC4994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193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EF0E0391-2326-52E5-1FC1-9A20A86D2F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4431" y="643467"/>
            <a:ext cx="9363137" cy="5571065"/>
          </a:xfrm>
          <a:prstGeom prst="rect">
            <a:avLst/>
          </a:prstGeom>
          <a:ln>
            <a:noFill/>
          </a:ln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708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9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1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20" name="Freeform: Shape 12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13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381F5D9-2A16-4061-A301-BE34AA846B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4021" y="643467"/>
            <a:ext cx="9323957" cy="5571065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8460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D12251-6BE6-7012-B24A-7707A20E9E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568" y="750146"/>
            <a:ext cx="8758856" cy="5145829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33799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20">
            <a:extLst>
              <a:ext uri="{FF2B5EF4-FFF2-40B4-BE49-F238E27FC236}">
                <a16:creationId xmlns:a16="http://schemas.microsoft.com/office/drawing/2014/main" id="{B430338F-E2FD-4573-B0B7-E2EB12CC92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22">
            <a:extLst>
              <a:ext uri="{FF2B5EF4-FFF2-40B4-BE49-F238E27FC236}">
                <a16:creationId xmlns:a16="http://schemas.microsoft.com/office/drawing/2014/main" id="{95C8260E-968F-44E8-A823-ABB4313119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86584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2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89" y="-1"/>
            <a:ext cx="11231745" cy="41314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icture containing tree, nature, sunset, forest&#10;&#10;Description automatically generated">
            <a:extLst>
              <a:ext uri="{FF2B5EF4-FFF2-40B4-BE49-F238E27FC236}">
                <a16:creationId xmlns:a16="http://schemas.microsoft.com/office/drawing/2014/main" id="{E93659AF-585B-F4D3-AA4B-F78C5AE5F8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88" r="13394" b="-2"/>
          <a:stretch/>
        </p:blipFill>
        <p:spPr>
          <a:xfrm>
            <a:off x="6297264" y="364142"/>
            <a:ext cx="5136795" cy="342646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7" name="Rectangle 26">
            <a:extLst>
              <a:ext uri="{FF2B5EF4-FFF2-40B4-BE49-F238E27FC236}">
                <a16:creationId xmlns:a16="http://schemas.microsoft.com/office/drawing/2014/main" id="{FE43805F-24A6-46A4-B19B-54F283473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3837444" y="5460209"/>
            <a:ext cx="1790365" cy="4571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B98AC8E-145F-9CF4-3037-C70D3334D0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19" y="364142"/>
            <a:ext cx="5558715" cy="342646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2CC66E-FDEB-D9A7-84DD-862EB173C111}"/>
              </a:ext>
            </a:extLst>
          </p:cNvPr>
          <p:cNvSpPr txBox="1"/>
          <p:nvPr/>
        </p:nvSpPr>
        <p:spPr>
          <a:xfrm>
            <a:off x="628219" y="4847129"/>
            <a:ext cx="40815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>
                <a:latin typeface="Amasis MT Pro Black" panose="02040A04050005020304" pitchFamily="18" charset="0"/>
              </a:rPr>
              <a:t>Forecasting the Count of </a:t>
            </a:r>
          </a:p>
          <a:p>
            <a:r>
              <a:rPr lang="en-CA" sz="2000" dirty="0">
                <a:latin typeface="Amasis MT Pro Black" panose="02040A04050005020304" pitchFamily="18" charset="0"/>
              </a:rPr>
              <a:t>human-caused fires for next two years </a:t>
            </a:r>
          </a:p>
        </p:txBody>
      </p:sp>
    </p:spTree>
    <p:extLst>
      <p:ext uri="{BB962C8B-B14F-4D97-AF65-F5344CB8AC3E}">
        <p14:creationId xmlns:p14="http://schemas.microsoft.com/office/powerpoint/2010/main" val="1170157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8FB8EF-2DB9-A26A-D2E0-714BB6ABB7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5714" y="228600"/>
            <a:ext cx="8324372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101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29</Words>
  <Application>Microsoft Office PowerPoint</Application>
  <PresentationFormat>Widescreen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Amasis MT Pro Black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Mehrnoosh Hassaani</dc:creator>
  <cp:lastModifiedBy>Mehrnoosh Hassaani</cp:lastModifiedBy>
  <cp:revision>1</cp:revision>
  <dcterms:created xsi:type="dcterms:W3CDTF">2023-04-15T01:55:06Z</dcterms:created>
  <dcterms:modified xsi:type="dcterms:W3CDTF">2023-04-15T02:20:48Z</dcterms:modified>
</cp:coreProperties>
</file>

<file path=docProps/thumbnail.jpeg>
</file>